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4" r:id="rId2"/>
  </p:sldMasterIdLst>
  <p:handoutMasterIdLst>
    <p:handoutMasterId r:id="rId4"/>
  </p:handoutMasterIdLst>
  <p:sldIdLst>
    <p:sldId id="256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415E5EC-A9D6-42B7-81E4-C7BFB386A35F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45B3ABA-E5FE-4F4B-94A3-4682B45A7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9463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0" y="6190488"/>
            <a:ext cx="12192000" cy="66751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58085"/>
            <a:ext cx="9144000" cy="182057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51731"/>
            <a:ext cx="9144000" cy="85178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477D018C-B5F3-4180-AB34-71959B9677AD}" type="datetimeFigureOut">
              <a:rPr lang="en-US" smtClean="0"/>
              <a:pPr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cap="none" baseline="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sz="1500" dirty="0" smtClean="0"/>
              <a:t>Knowledge. Innovation. Leadership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A5CE9D29-4FAC-4A86-9799-CB225143DD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-1"/>
            <a:ext cx="12192000" cy="13362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0" y="1336292"/>
            <a:ext cx="12192000" cy="338328"/>
          </a:xfrm>
          <a:prstGeom prst="rect">
            <a:avLst/>
          </a:prstGeom>
          <a:solidFill>
            <a:schemeClr val="bg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1303" y="213993"/>
            <a:ext cx="6469393" cy="90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6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263640"/>
            <a:ext cx="12192000" cy="59436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5"/>
                </a:solidFill>
              </a:ln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38312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00400"/>
            <a:ext cx="10515600" cy="2976562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477D018C-B5F3-4180-AB34-71959B9677AD}" type="datetimeFigureOut">
              <a:rPr lang="en-US" smtClean="0"/>
              <a:pPr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2608" y="6424294"/>
            <a:ext cx="4114800" cy="22923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z="1200" dirty="0" smtClean="0"/>
              <a:t>Knowledge. Innovation. Leadership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A5CE9D29-4FAC-4A86-9799-CB225143DDB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67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6190488"/>
            <a:ext cx="12192000" cy="66751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477D018C-B5F3-4180-AB34-71959B9677AD}" type="datetimeFigureOut">
              <a:rPr lang="en-US" smtClean="0"/>
              <a:pPr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z="1200" dirty="0" smtClean="0"/>
              <a:t>Knowledge. Innovation. Leadership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A5CE9D29-4FAC-4A86-9799-CB225143DD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-1"/>
            <a:ext cx="12192000" cy="13362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1336292"/>
            <a:ext cx="12192000" cy="338328"/>
          </a:xfrm>
          <a:prstGeom prst="rect">
            <a:avLst/>
          </a:prstGeom>
          <a:solidFill>
            <a:schemeClr val="bg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11" y="213929"/>
            <a:ext cx="6469393" cy="908306"/>
          </a:xfrm>
          <a:prstGeom prst="rect">
            <a:avLst/>
          </a:prstGeom>
        </p:spPr>
      </p:pic>
      <p:sp>
        <p:nvSpPr>
          <p:cNvPr id="14" name="Title 1"/>
          <p:cNvSpPr txBox="1">
            <a:spLocks/>
          </p:cNvSpPr>
          <p:nvPr userDrawn="1"/>
        </p:nvSpPr>
        <p:spPr>
          <a:xfrm>
            <a:off x="7955280" y="0"/>
            <a:ext cx="4236720" cy="1301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aseline="0" dirty="0" smtClean="0">
                <a:solidFill>
                  <a:srgbClr val="F8F8F8"/>
                </a:solidFill>
              </a:rPr>
              <a:t>[PRESENTATION</a:t>
            </a:r>
          </a:p>
          <a:p>
            <a:r>
              <a:rPr lang="en-US" sz="3200" baseline="0" dirty="0" smtClean="0">
                <a:solidFill>
                  <a:srgbClr val="F8F8F8"/>
                </a:solidFill>
              </a:rPr>
              <a:t>TITLE]</a:t>
            </a:r>
            <a:endParaRPr lang="en-US" sz="3200" baseline="0" dirty="0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53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20165568-CE9F-471B-89A2-798F55B028EC}" type="datetimeFigureOut">
              <a:rPr lang="en-US" smtClean="0"/>
              <a:pPr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 smtClean="0"/>
              <a:t>Knowledge. Innovation. Leadership.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BEF8CA35-127F-4120-8DD7-A2A0EE2D35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593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5568-CE9F-471B-89A2-798F55B028EC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Knowledge. Innovation. Leadership.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CA35-127F-4120-8DD7-A2A0EE2D3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59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5568-CE9F-471B-89A2-798F55B028EC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Knowledge. Innovation. Leadership.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CA35-127F-4120-8DD7-A2A0EE2D3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26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551177"/>
            <a:ext cx="5181600" cy="3625786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551176"/>
            <a:ext cx="5181600" cy="3625787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5568-CE9F-471B-89A2-798F55B028EC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Knowledge. Innovation. Leadership.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CA35-127F-4120-8DD7-A2A0EE2D3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02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15568"/>
            <a:ext cx="10515600" cy="1215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414016"/>
            <a:ext cx="5157787" cy="7498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255263"/>
            <a:ext cx="5157787" cy="2934399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414015"/>
            <a:ext cx="5183188" cy="7498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255263"/>
            <a:ext cx="5183188" cy="293440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5568-CE9F-471B-89A2-798F55B028EC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Knowledge. Innovation. Leadership.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CA35-127F-4120-8DD7-A2A0EE2D3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08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263640"/>
            <a:ext cx="12192000" cy="59436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5"/>
                </a:solidFill>
              </a:ln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199" y="1785457"/>
            <a:ext cx="10515600" cy="1179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3010913"/>
            <a:ext cx="10515600" cy="3166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/>
                </a:solidFill>
              </a:defRPr>
            </a:lvl1pPr>
          </a:lstStyle>
          <a:p>
            <a:fld id="{477D018C-B5F3-4180-AB34-71959B9677AD}" type="datetimeFigureOut">
              <a:rPr lang="en-US" smtClean="0"/>
              <a:pPr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/>
                </a:solidFill>
              </a:defRPr>
            </a:lvl1pPr>
          </a:lstStyle>
          <a:p>
            <a:r>
              <a:rPr lang="en-US" dirty="0" smtClean="0"/>
              <a:t>Knowledge. Innovation. Leadership.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/>
                </a:solidFill>
              </a:defRPr>
            </a:lvl1pPr>
          </a:lstStyle>
          <a:p>
            <a:fld id="{A5CE9D29-4FAC-4A86-9799-CB225143DD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-1"/>
            <a:ext cx="12192000" cy="13362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336292"/>
            <a:ext cx="12192000" cy="338328"/>
          </a:xfrm>
          <a:prstGeom prst="rect">
            <a:avLst/>
          </a:prstGeom>
          <a:solidFill>
            <a:schemeClr val="bg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1303" y="213993"/>
            <a:ext cx="6469393" cy="90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3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6263640"/>
            <a:ext cx="12192000" cy="59436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5"/>
                </a:solidFill>
              </a:ln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12347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560319"/>
            <a:ext cx="10515600" cy="36166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/>
                </a:solidFill>
              </a:defRPr>
            </a:lvl1pPr>
          </a:lstStyle>
          <a:p>
            <a:fld id="{20165568-CE9F-471B-89A2-798F55B028EC}" type="datetimeFigureOut">
              <a:rPr lang="en-US" smtClean="0"/>
              <a:pPr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/>
                </a:solidFill>
              </a:defRPr>
            </a:lvl1pPr>
          </a:lstStyle>
          <a:p>
            <a:r>
              <a:rPr lang="en-US" dirty="0" smtClean="0"/>
              <a:t>Knowledge. Innovation. Leadership.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/>
                </a:solidFill>
              </a:defRPr>
            </a:lvl1pPr>
          </a:lstStyle>
          <a:p>
            <a:fld id="{BEF8CA35-127F-4120-8DD7-A2A0EE2D356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72396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723962"/>
            <a:ext cx="12192000" cy="338328"/>
          </a:xfrm>
          <a:prstGeom prst="rect">
            <a:avLst/>
          </a:prstGeom>
          <a:solidFill>
            <a:schemeClr val="bg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35" y="113042"/>
            <a:ext cx="3704089" cy="52005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 userDrawn="1"/>
        </p:nvSpPr>
        <p:spPr>
          <a:xfrm>
            <a:off x="6400800" y="1"/>
            <a:ext cx="5791200" cy="723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aseline="0" dirty="0" smtClean="0">
                <a:solidFill>
                  <a:srgbClr val="F8F8F8"/>
                </a:solidFill>
                <a:latin typeface="Univers LT Std 55" panose="020B0603020202020204" pitchFamily="34" charset="0"/>
              </a:rPr>
              <a:t>[PRESENTATION TITLE]</a:t>
            </a:r>
            <a:endParaRPr lang="en-US" sz="4000" baseline="0" dirty="0">
              <a:solidFill>
                <a:srgbClr val="F8F8F8"/>
              </a:solidFill>
              <a:latin typeface="Univers LT Std 55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03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ITC Berkeley Oldstyle Std Blk" panose="020908030603060204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Univers LT Std 55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Univers LT Std 55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Univers LT Std 55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Univers LT Std 55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Univers LT Std 55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55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SU Colors">
      <a:dk1>
        <a:srgbClr val="C8102E"/>
      </a:dk1>
      <a:lt1>
        <a:srgbClr val="CAC7A7"/>
      </a:lt1>
      <a:dk2>
        <a:srgbClr val="524727"/>
      </a:dk2>
      <a:lt2>
        <a:srgbClr val="F1BE48"/>
      </a:lt2>
      <a:accent1>
        <a:srgbClr val="76881D"/>
      </a:accent1>
      <a:accent2>
        <a:srgbClr val="006BA6"/>
      </a:accent2>
      <a:accent3>
        <a:srgbClr val="9A3324"/>
      </a:accent3>
      <a:accent4>
        <a:srgbClr val="B9975B"/>
      </a:accent4>
      <a:accent5>
        <a:srgbClr val="707372"/>
      </a:accent5>
      <a:accent6>
        <a:srgbClr val="97945F"/>
      </a:accent6>
      <a:hlink>
        <a:srgbClr val="0563C1"/>
      </a:hlink>
      <a:folHlink>
        <a:srgbClr val="954F72"/>
      </a:folHlink>
    </a:clrScheme>
    <a:fontScheme name="Custom 1">
      <a:majorFont>
        <a:latin typeface="ITC Berkeley Oldstyle Std Blk"/>
        <a:ea typeface=""/>
        <a:cs typeface=""/>
      </a:majorFont>
      <a:minorFont>
        <a:latin typeface="Univers LT Std 55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ISU Colors">
      <a:dk1>
        <a:srgbClr val="C8102E"/>
      </a:dk1>
      <a:lt1>
        <a:srgbClr val="CAC7A7"/>
      </a:lt1>
      <a:dk2>
        <a:srgbClr val="524727"/>
      </a:dk2>
      <a:lt2>
        <a:srgbClr val="F1BE48"/>
      </a:lt2>
      <a:accent1>
        <a:srgbClr val="76881D"/>
      </a:accent1>
      <a:accent2>
        <a:srgbClr val="006BA6"/>
      </a:accent2>
      <a:accent3>
        <a:srgbClr val="9A3324"/>
      </a:accent3>
      <a:accent4>
        <a:srgbClr val="B9975B"/>
      </a:accent4>
      <a:accent5>
        <a:srgbClr val="707372"/>
      </a:accent5>
      <a:accent6>
        <a:srgbClr val="97945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ITC Berkeley Oldstyle Std Blk</vt:lpstr>
      <vt:lpstr>Univers LT Std 55</vt:lpstr>
      <vt:lpstr>Office Theme</vt:lpstr>
      <vt:lpstr>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Fetty, Nicholas R [M E]</dc:creator>
  <cp:lastModifiedBy>Fetty, Nicholas R [M E]</cp:lastModifiedBy>
  <cp:revision>17</cp:revision>
  <cp:lastPrinted>2017-02-27T15:39:53Z</cp:lastPrinted>
  <dcterms:created xsi:type="dcterms:W3CDTF">2017-02-20T16:17:22Z</dcterms:created>
  <dcterms:modified xsi:type="dcterms:W3CDTF">2017-02-27T22:03:19Z</dcterms:modified>
</cp:coreProperties>
</file>